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F0B46-24B5-47A0-B7D8-B8DFAB2FF467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C2344-FE16-4E13-BFD5-48DAD0F441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1470025"/>
          </a:xfrm>
        </p:spPr>
        <p:txBody>
          <a:bodyPr/>
          <a:lstStyle/>
          <a:p>
            <a:r>
              <a:rPr lang="en-US" dirty="0" smtClean="0"/>
              <a:t>Group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667000"/>
            <a:ext cx="6400800" cy="1752600"/>
          </a:xfrm>
        </p:spPr>
        <p:txBody>
          <a:bodyPr/>
          <a:lstStyle/>
          <a:p>
            <a:r>
              <a:rPr lang="en-US" dirty="0" smtClean="0"/>
              <a:t>Chikowo, </a:t>
            </a:r>
            <a:r>
              <a:rPr lang="en-US" dirty="0" err="1" smtClean="0"/>
              <a:t>Kizito</a:t>
            </a:r>
            <a:r>
              <a:rPr lang="en-US" dirty="0" smtClean="0"/>
              <a:t>, </a:t>
            </a:r>
            <a:r>
              <a:rPr lang="en-US" dirty="0" err="1" smtClean="0"/>
              <a:t>Mulundu</a:t>
            </a:r>
            <a:r>
              <a:rPr lang="en-US" dirty="0" smtClean="0"/>
              <a:t>, </a:t>
            </a:r>
            <a:r>
              <a:rPr lang="en-US" dirty="0" err="1" smtClean="0"/>
              <a:t>Langan</a:t>
            </a:r>
            <a:r>
              <a:rPr lang="en-US" dirty="0" smtClean="0"/>
              <a:t>, Jonathan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achievements during Phase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99"/>
          </a:xfrm>
        </p:spPr>
        <p:txBody>
          <a:bodyPr/>
          <a:lstStyle/>
          <a:p>
            <a:r>
              <a:rPr lang="en-US" sz="2400" dirty="0" smtClean="0"/>
              <a:t>Baseline surveys across all sites completed</a:t>
            </a:r>
          </a:p>
          <a:p>
            <a:r>
              <a:rPr lang="en-US" sz="2400" dirty="0" smtClean="0"/>
              <a:t>Co-location of activities by researchers in communities towards tighter integration</a:t>
            </a:r>
          </a:p>
          <a:p>
            <a:r>
              <a:rPr lang="en-US" sz="2400" dirty="0" smtClean="0"/>
              <a:t>Crop mixtures and sequencing refined for different farmer groups (Malawi)</a:t>
            </a:r>
          </a:p>
          <a:p>
            <a:r>
              <a:rPr lang="en-US" sz="2400" dirty="0" smtClean="0"/>
              <a:t>Improved seed  and fertilizer packages evaluated by farmers</a:t>
            </a:r>
          </a:p>
          <a:p>
            <a:r>
              <a:rPr lang="en-US" sz="2400" dirty="0" smtClean="0"/>
              <a:t>Institutional collaboration between private and research organizations through NAFAKA</a:t>
            </a:r>
          </a:p>
          <a:p>
            <a:r>
              <a:rPr lang="en-US" sz="2400" dirty="0" smtClean="0"/>
              <a:t>Capacity building (graduate students, extension and lead farmers … how many of each)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Loose ends that need tying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R4D platform operationalization needs further investigations – facilitation, documentation, representativeness, monitoring…..</a:t>
            </a:r>
          </a:p>
          <a:p>
            <a:r>
              <a:rPr lang="en-US" sz="2400" dirty="0" smtClean="0"/>
              <a:t>Institutional collaboration between private and research organizations can be strengthened</a:t>
            </a:r>
          </a:p>
          <a:p>
            <a:r>
              <a:rPr lang="en-US" sz="2400" dirty="0" smtClean="0"/>
              <a:t>Better integration with other </a:t>
            </a:r>
            <a:r>
              <a:rPr lang="en-US" sz="2400" dirty="0" err="1" smtClean="0"/>
              <a:t>FtF</a:t>
            </a:r>
            <a:r>
              <a:rPr lang="en-US" sz="2400" dirty="0" smtClean="0"/>
              <a:t> initiatives </a:t>
            </a:r>
          </a:p>
          <a:p>
            <a:r>
              <a:rPr lang="en-US" sz="2400" dirty="0" smtClean="0"/>
              <a:t>Small scale irrigation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</a:p>
          <a:p>
            <a:r>
              <a:rPr lang="en-US" sz="2400" dirty="0" smtClean="0"/>
              <a:t> livestock  research – forage demands, </a:t>
            </a:r>
          </a:p>
          <a:p>
            <a:r>
              <a:rPr lang="en-US" sz="2400" dirty="0" smtClean="0"/>
              <a:t>Gender issues – drudgery on the farms and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demands</a:t>
            </a:r>
          </a:p>
          <a:p>
            <a:r>
              <a:rPr lang="en-US" sz="2400" dirty="0" smtClean="0"/>
              <a:t>Pesticides and their use and fate and transport  -vegetable gardens </a:t>
            </a:r>
          </a:p>
          <a:p>
            <a:r>
              <a:rPr lang="en-US" sz="2400" dirty="0" err="1" smtClean="0"/>
              <a:t>Aflasafe</a:t>
            </a:r>
            <a:r>
              <a:rPr lang="en-US" sz="2400" dirty="0" smtClean="0"/>
              <a:t> technologies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research topics to focus in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Opportunities for supplemental irrigation for rain-fed systems</a:t>
            </a:r>
          </a:p>
          <a:p>
            <a:r>
              <a:rPr lang="en-US" sz="2800" dirty="0" smtClean="0"/>
              <a:t>Nutrition – value addition and food safety (</a:t>
            </a:r>
            <a:r>
              <a:rPr lang="en-US" sz="2800" dirty="0" err="1" smtClean="0"/>
              <a:t>aflatoxins</a:t>
            </a:r>
            <a:r>
              <a:rPr lang="en-US" sz="2800" dirty="0" smtClean="0"/>
              <a:t>, …)</a:t>
            </a:r>
          </a:p>
          <a:p>
            <a:r>
              <a:rPr lang="en-US" sz="2800" dirty="0" smtClean="0"/>
              <a:t>Tradeoff analysis on crop residue- livestock interactions, including irrigated fodder</a:t>
            </a:r>
          </a:p>
          <a:p>
            <a:r>
              <a:rPr lang="en-US" sz="2800" dirty="0" smtClean="0"/>
              <a:t>Science of scaling (modeling, geospatial analysis, agro-dealer networks, information dissemination, ICT)</a:t>
            </a:r>
          </a:p>
          <a:p>
            <a:r>
              <a:rPr lang="en-US" sz="2800" dirty="0" smtClean="0"/>
              <a:t>How do we scale from farm to landscape?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0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Intensified crop –livestock systems</a:t>
            </a:r>
          </a:p>
          <a:p>
            <a:r>
              <a:rPr lang="en-US" dirty="0" smtClean="0"/>
              <a:t>Nutrition , food safety and storage</a:t>
            </a:r>
          </a:p>
          <a:p>
            <a:r>
              <a:rPr lang="en-US" dirty="0" smtClean="0"/>
              <a:t>Markets… risk, access to credit</a:t>
            </a:r>
          </a:p>
          <a:p>
            <a:r>
              <a:rPr lang="en-US" dirty="0" smtClean="0"/>
              <a:t>R4D platforms and institutional learning (ICT, …)</a:t>
            </a:r>
          </a:p>
          <a:p>
            <a:endParaRPr lang="en-US" dirty="0"/>
          </a:p>
          <a:p>
            <a:pPr lvl="1"/>
            <a:r>
              <a:rPr lang="en-US" dirty="0" smtClean="0"/>
              <a:t>Crosscutting component of themes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Gender</a:t>
            </a:r>
            <a:endParaRPr lang="en-US" dirty="0" smtClean="0"/>
          </a:p>
          <a:p>
            <a:pPr lvl="2"/>
            <a:r>
              <a:rPr lang="en-US" dirty="0" smtClean="0"/>
              <a:t>Capacity</a:t>
            </a:r>
          </a:p>
          <a:p>
            <a:pPr lvl="2"/>
            <a:r>
              <a:rPr lang="en-US" dirty="0" smtClean="0"/>
              <a:t>Knowledge management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these?/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Making agric technologies more accessible and attractive</a:t>
            </a:r>
          </a:p>
          <a:p>
            <a:pPr lvl="1"/>
            <a:r>
              <a:rPr lang="en-US" sz="2000" dirty="0" smtClean="0"/>
              <a:t>More mechanization, …</a:t>
            </a:r>
          </a:p>
          <a:p>
            <a:pPr lvl="1"/>
            <a:r>
              <a:rPr lang="en-US" sz="2000" dirty="0" smtClean="0"/>
              <a:t>What are the incentives for investment ad access to finance</a:t>
            </a:r>
          </a:p>
          <a:p>
            <a:r>
              <a:rPr lang="en-US" sz="2400" dirty="0" smtClean="0"/>
              <a:t>Science of scaling..partnerships for scaling , domains, </a:t>
            </a:r>
          </a:p>
          <a:p>
            <a:r>
              <a:rPr lang="en-US" sz="2400" dirty="0" smtClean="0"/>
              <a:t>System resilience, adaptive capacity of communities to shocks/stresses, </a:t>
            </a:r>
          </a:p>
          <a:p>
            <a:pPr>
              <a:buNone/>
            </a:pPr>
            <a:r>
              <a:rPr lang="en-US" sz="2400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296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Group 3</vt:lpstr>
      <vt:lpstr>Key achievements during Phase I</vt:lpstr>
      <vt:lpstr>Loose ends that need tying up</vt:lpstr>
      <vt:lpstr>New research topics to focus in Phase II</vt:lpstr>
      <vt:lpstr>Themes Phase II</vt:lpstr>
      <vt:lpstr>What about these?/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3</dc:title>
  <dc:creator>Dr Chikowo</dc:creator>
  <cp:lastModifiedBy>Odhong, Jonathan (IITA)</cp:lastModifiedBy>
  <cp:revision>29</cp:revision>
  <dcterms:created xsi:type="dcterms:W3CDTF">2016-02-24T11:02:09Z</dcterms:created>
  <dcterms:modified xsi:type="dcterms:W3CDTF">2016-02-25T07:33:38Z</dcterms:modified>
</cp:coreProperties>
</file>